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8.jpg" ContentType="image/png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78" r:id="rId12"/>
    <p:sldId id="279" r:id="rId13"/>
    <p:sldId id="265" r:id="rId14"/>
    <p:sldId id="276" r:id="rId15"/>
    <p:sldId id="271" r:id="rId16"/>
    <p:sldId id="272" r:id="rId17"/>
    <p:sldId id="274" r:id="rId18"/>
    <p:sldId id="275" r:id="rId19"/>
    <p:sldId id="273" r:id="rId20"/>
    <p:sldId id="269" r:id="rId21"/>
    <p:sldId id="270" r:id="rId22"/>
    <p:sldId id="267" r:id="rId23"/>
    <p:sldId id="26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4673"/>
  </p:normalViewPr>
  <p:slideViewPr>
    <p:cSldViewPr snapToGrid="0">
      <p:cViewPr varScale="1">
        <p:scale>
          <a:sx n="115" d="100"/>
          <a:sy n="115" d="100"/>
        </p:scale>
        <p:origin x="5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150FE-C067-0141-8675-EF58EF9FD7C2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57971-7B89-6949-8A91-6F013F782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458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57971-7B89-6949-8A91-6F013F7825D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82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57971-7B89-6949-8A91-6F013F7825D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59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80CEF-EE62-FD8F-04BB-EFF63913A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61B9DD-EAF7-E180-ACB5-4B3EFB42C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DB761-E0FA-8F56-3290-E2E054B8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521FE8-11DF-CD12-71AE-7533D7DE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80E6C9-BEF5-E87A-8835-7A4A24E5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58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73E5E-81C4-2F96-9AEF-9B527D86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009669-A57A-616D-9609-A52EA8A68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7F0899-140F-9A99-2326-5D7811342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448FE-A9B9-66A3-B70E-41AF4745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3B37B-A947-07AC-3DA7-A43134EB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36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6CA9C30-B17C-5EE2-DBE9-DC4C08C29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8B2E52-80E2-A756-D852-2FB68AB3C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833854-28F8-09C2-69E8-A56CF336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A2A2AF-3653-F04E-9129-718D6D9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D33DA-34CB-2B3E-890D-10576249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5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9AF39-FABA-89EA-44B2-50C3D6BC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7652CE-FCB3-7F78-4D5D-09AD1F05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DECC73-D271-48DD-6B20-B29E5E54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8E9663-470F-39E7-617A-F9977824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D67F1-9552-EDAE-94FB-9442D890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17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9DA04-CDC8-A19F-AADE-1B24F040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045134-93EF-828E-187D-CDB81448C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82393F-108A-FC1D-A889-6D9531B9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02622E-D00B-316B-F039-B0D92361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88645C-7E35-93C8-7FE6-A666AF97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4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3780A-B8C2-837E-0BA2-DF9808BD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F19B1-0F60-A85C-7BED-F3CEB2C0A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5F1F34-DFFC-D609-FAB2-F0DC6DFC6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2B77A9-97C9-3C26-E965-76847830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04571A-D745-314E-F769-DF1F3786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703DE4-83AD-E8AE-447A-8A35BC2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39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B169E-A931-D25A-3878-39DAF311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C502D6-4B08-6534-FB11-4D438F795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2A68E5-7D0B-EC2E-6BEE-07B79FEEE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DC7C6E-38CE-7E0D-03B9-CFBD20BC2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CBE764-457E-64B4-7F67-C9DD2A97D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32565-C2B1-1866-A172-1BAC7837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B15143B-C718-44AB-BB95-E06955B5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29043F-C8D4-8D90-1EC7-6258B3EC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6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0E69D-9017-A437-8F57-2E885F44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7ECCB8-F644-CDA8-B9A7-840292C7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FE54D2-11E7-0760-E96E-AF245FC2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5C3BA2-5BBB-878D-76EC-EE1A1589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07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326069-F22A-6CC4-16CC-FF44E61B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EF75AD-8AAB-456F-80A9-53BD0BCD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2E7437-EFAE-BA48-25BE-516B584A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15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8535D-0152-6980-F712-722F63FC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510AF2-9AF3-41F7-F11F-2EEFC8FC4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AF857F-C3BE-D840-1BD1-5F2E22918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EDF0B9-DCE3-D929-C8DD-80DC48D3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05582B-CA6E-E158-B4A9-F6B1380A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2DFF9-DF11-A6CE-7E82-68D00B4F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78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9D4B3-A13F-6F3A-53F8-C7132380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72D261-388D-2B49-A6AB-009A518A1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C25287-E4C2-13DA-984E-8943F6EB2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7CF258-4B84-2A80-3B9C-EA462221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8CB9A0-C960-E686-AE0E-75153893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EF541A-48B2-1308-6079-C5EB3B29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6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DD6E-0392-3788-CDBA-4C7ADEE7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05489D-02DD-1F80-E4CD-11D786475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CD61D2-D348-11B4-9ACA-A874CD95A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CEC9B0-DB98-8009-7E9A-D289EF531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EAE17-B088-DC99-F713-189D9695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42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A476B2-40E6-BCE7-7152-8A306BCB5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lang="ru-RU" dirty="0"/>
              <a:t>Мастер-класс</a:t>
            </a:r>
            <a:br>
              <a:rPr lang="ru-RU" dirty="0"/>
            </a:br>
            <a:r>
              <a:rPr lang="ru-RU" dirty="0"/>
              <a:t>«Создаём </a:t>
            </a:r>
            <a:r>
              <a:rPr lang="en-US" dirty="0"/>
              <a:t>Telegram</a:t>
            </a:r>
            <a:r>
              <a:rPr lang="ru-RU" dirty="0"/>
              <a:t> бота»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16CC71-7BAB-887E-C8A1-6818D1D97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053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870A0-122C-F73D-2503-5A60AFE6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3CD484-4F18-6905-E310-74448ADB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00" name="Picture 4" descr="Разбор №3 ЕГЭ Информатика: ВПР() + ЕСЛИ() + И() + Фильтры">
            <a:extLst>
              <a:ext uri="{FF2B5EF4-FFF2-40B4-BE49-F238E27FC236}">
                <a16:creationId xmlns:a16="http://schemas.microsoft.com/office/drawing/2014/main" id="{8AA60779-8D0D-6E55-E812-A5A2ABB6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EEC158-AE5D-2ED5-89EA-507E6D2A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E932F-B38D-6705-2DBE-F725F0BC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Решение задания №3 ЕГЭ по информатике 2025 · ИТ Шеф">
            <a:extLst>
              <a:ext uri="{FF2B5EF4-FFF2-40B4-BE49-F238E27FC236}">
                <a16:creationId xmlns:a16="http://schemas.microsoft.com/office/drawing/2014/main" id="{32D0F44E-DAFB-1326-FA16-0394CEF79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306"/>
            <a:ext cx="12192000" cy="424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7C200-6838-69E4-CD6C-F8DE224E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FB19AF-EE72-B109-1575-B6728D670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ЕГЭ по информатике 2025 - Задание 3 (База данных)">
            <a:extLst>
              <a:ext uri="{FF2B5EF4-FFF2-40B4-BE49-F238E27FC236}">
                <a16:creationId xmlns:a16="http://schemas.microsoft.com/office/drawing/2014/main" id="{E20A495C-90B1-A25F-3B47-ACCFACDE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94" y="340915"/>
            <a:ext cx="9171611" cy="617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6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EAEDEE-74CE-FB1C-9EAB-A591DB3D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Узнаём о юзере больше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41CD55-DD82-C913-7E2A-3E71A997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 (</a:t>
            </a:r>
            <a:r>
              <a:rPr lang="ru-RU" dirty="0"/>
              <a:t>машина состояний)</a:t>
            </a:r>
          </a:p>
          <a:p>
            <a:r>
              <a:rPr lang="ru-RU" dirty="0"/>
              <a:t>Статус заказа</a:t>
            </a:r>
          </a:p>
          <a:p>
            <a:r>
              <a:rPr lang="ru-RU" dirty="0"/>
              <a:t>Рулетка с дробовиком</a:t>
            </a:r>
          </a:p>
          <a:p>
            <a:r>
              <a:rPr lang="ru-RU" dirty="0"/>
              <a:t>Анкетирование</a:t>
            </a:r>
          </a:p>
          <a:p>
            <a:r>
              <a:rPr lang="ru-RU" dirty="0" err="1"/>
              <a:t>Аиограм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шаблон, Графика,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D1A62D8-B029-0DAE-009F-5FF80658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1" y="-1"/>
            <a:ext cx="2490439" cy="249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13A29-8E49-FF91-AA8F-D8837F7463BA}"/>
              </a:ext>
            </a:extLst>
          </p:cNvPr>
          <p:cNvSpPr txBox="1"/>
          <p:nvPr/>
        </p:nvSpPr>
        <p:spPr>
          <a:xfrm>
            <a:off x="9948750" y="230577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30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8FAC-5951-8C46-3256-FFB92BF0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E6791-9082-BF81-1B43-9B98F496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Статусы Wildberries — что значат.">
            <a:extLst>
              <a:ext uri="{FF2B5EF4-FFF2-40B4-BE49-F238E27FC236}">
                <a16:creationId xmlns:a16="http://schemas.microsoft.com/office/drawing/2014/main" id="{6CB8E825-F0EE-D007-2CC9-E3658CD2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64" y="0"/>
            <a:ext cx="734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E9CAAE-8C69-AFFE-B04B-5C402C1A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236"/>
            <a:ext cx="5420271" cy="6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F8D2F-B86B-5BC9-C946-AB3B4448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6" name="Picture 8" descr="Save 40% on Buckshot Roulette on Steam">
            <a:extLst>
              <a:ext uri="{FF2B5EF4-FFF2-40B4-BE49-F238E27FC236}">
                <a16:creationId xmlns:a16="http://schemas.microsoft.com/office/drawing/2014/main" id="{AEF99F77-42E7-E284-61EC-DD118441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793E8AF8-FD18-0D52-C618-554CA9B14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Ghj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563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5216D-EE49-0169-EB5E-1BA0A463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2E4BD60-D980-644F-2D5A-FB74A283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6697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2B1F7-0385-467C-98CB-E138CBC6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53FF70-ADC6-9CB6-DCC7-C6A0A493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147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6EFE-A8FE-97C0-A29E-2DFD65DF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43F7CF8-65B6-487A-3F19-F0B591173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0637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628BC-F777-3FA5-B86C-F437546C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2FEE8A-839D-33E5-5D0D-BE41AFCA1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151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824C5-2CC5-C15C-F452-7877AE75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165A4B-25EB-6EFC-4F56-AE8FC269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529" cy="466725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/>
              <a:t>Кто я?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b="0" i="0" dirty="0">
                <a:effectLst/>
              </a:rPr>
              <a:t>Почему я?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/>
              <a:t>Мой опыт</a:t>
            </a:r>
          </a:p>
        </p:txBody>
      </p:sp>
      <p:pic>
        <p:nvPicPr>
          <p:cNvPr id="10" name="Рисунок 9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79F0F37-F7F7-8BB0-5E2E-D500AA7B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26" y="923435"/>
            <a:ext cx="4498687" cy="4498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A7D28F-09F3-5DD6-A522-1B3BE6D2683A}"/>
              </a:ext>
            </a:extLst>
          </p:cNvPr>
          <p:cNvSpPr txBox="1"/>
          <p:nvPr/>
        </p:nvSpPr>
        <p:spPr>
          <a:xfrm>
            <a:off x="8144059" y="5191289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Связь со мной</a:t>
            </a:r>
          </a:p>
        </p:txBody>
      </p:sp>
      <p:pic>
        <p:nvPicPr>
          <p:cNvPr id="11266" name="Picture 2" descr="Обезьяна и плеер - YouTube">
            <a:extLst>
              <a:ext uri="{FF2B5EF4-FFF2-40B4-BE49-F238E27FC236}">
                <a16:creationId xmlns:a16="http://schemas.microsoft.com/office/drawing/2014/main" id="{965427D7-FC32-9BFC-66AA-A1D80FA9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87" y="4163497"/>
            <a:ext cx="3592670" cy="26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F1479-4E93-5879-8816-5233D9BE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 descr="Изображение выглядит как снимок экран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FB0688-7DB0-79D8-5DF7-7CCF58D40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39" y="602165"/>
            <a:ext cx="11630722" cy="5653669"/>
          </a:xfrm>
        </p:spPr>
      </p:pic>
    </p:spTree>
    <p:extLst>
      <p:ext uri="{BB962C8B-B14F-4D97-AF65-F5344CB8AC3E}">
        <p14:creationId xmlns:p14="http://schemas.microsoft.com/office/powerpoint/2010/main" val="422783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D8D64-035A-4717-36D8-32595836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7830A-AC61-E2AA-31F4-2D0E7FAFC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FSM Example">
            <a:extLst>
              <a:ext uri="{FF2B5EF4-FFF2-40B4-BE49-F238E27FC236}">
                <a16:creationId xmlns:a16="http://schemas.microsoft.com/office/drawing/2014/main" id="{934731B1-3D35-DDBA-6B4E-5FEA0D52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83" y="89276"/>
            <a:ext cx="5111633" cy="667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60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C24CD-CE16-37E9-7C85-0BDEBCCF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Секретики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E90B39-E48C-4506-AF7F-348CB9430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Делаем анонимки </a:t>
            </a:r>
            <a:r>
              <a:rPr lang="en-US" dirty="0"/>
              <a:t>(</a:t>
            </a:r>
            <a:r>
              <a:rPr lang="ru-RU" dirty="0"/>
              <a:t>тайные вопросы)</a:t>
            </a:r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Узнаём, кому писать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сообщение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Отправляем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Ура</a:t>
            </a:r>
          </a:p>
        </p:txBody>
      </p:sp>
      <p:pic>
        <p:nvPicPr>
          <p:cNvPr id="5" name="Рисунок 4" descr="Изображение выглядит как шаблон, График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BC4E49-51B5-1DD9-75B8-5ED2D119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1" y="0"/>
            <a:ext cx="2490439" cy="249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A7F36-124D-2389-32BC-1606FF76A65C}"/>
              </a:ext>
            </a:extLst>
          </p:cNvPr>
          <p:cNvSpPr txBox="1"/>
          <p:nvPr/>
        </p:nvSpPr>
        <p:spPr>
          <a:xfrm>
            <a:off x="9948750" y="230577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026" name="Picture 2" descr="Смешарики. Мелодия. Крош и Ёжик закапывают секретики - YouTube">
            <a:extLst>
              <a:ext uri="{FF2B5EF4-FFF2-40B4-BE49-F238E27FC236}">
                <a16:creationId xmlns:a16="http://schemas.microsoft.com/office/drawing/2014/main" id="{16438700-6792-D907-196A-D105D68B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79" y="3932997"/>
            <a:ext cx="5198321" cy="29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86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1B50B-2A91-5821-30FD-F4C2B44F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Вот такие пироги…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381CE-1EAD-E579-FBCE-7DB3D5E3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  <a:p>
            <a:r>
              <a:rPr lang="ru-RU" dirty="0"/>
              <a:t>Вопросы</a:t>
            </a:r>
          </a:p>
          <a:p>
            <a:r>
              <a:rPr lang="ru-RU" dirty="0"/>
              <a:t>Раздача</a:t>
            </a:r>
          </a:p>
          <a:p>
            <a:r>
              <a:rPr lang="ru-RU" dirty="0"/>
              <a:t>Розыгрыш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D7176-78B3-5800-E0E9-D14B4520DCAC}"/>
              </a:ext>
            </a:extLst>
          </p:cNvPr>
          <p:cNvSpPr txBox="1"/>
          <p:nvPr/>
        </p:nvSpPr>
        <p:spPr>
          <a:xfrm>
            <a:off x="9194292" y="3800762"/>
            <a:ext cx="284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Обратная связь</a:t>
            </a:r>
          </a:p>
        </p:txBody>
      </p:sp>
      <p:pic>
        <p:nvPicPr>
          <p:cNvPr id="6" name="Рисунок 5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9157A56-73A8-DD44-0D5C-A70CFA10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67" y="1102462"/>
            <a:ext cx="2800730" cy="2800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2DD382-D47C-9C0F-1A81-0F3763695117}"/>
              </a:ext>
            </a:extLst>
          </p:cNvPr>
          <p:cNvSpPr txBox="1"/>
          <p:nvPr/>
        </p:nvSpPr>
        <p:spPr>
          <a:xfrm>
            <a:off x="6503477" y="3800763"/>
            <a:ext cx="218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Связь со мной</a:t>
            </a:r>
          </a:p>
        </p:txBody>
      </p:sp>
      <p:pic>
        <p:nvPicPr>
          <p:cNvPr id="1026" name="Picture 2" descr="спасибо за внимание на прозрачном фоне 19 фото">
            <a:extLst>
              <a:ext uri="{FF2B5EF4-FFF2-40B4-BE49-F238E27FC236}">
                <a16:creationId xmlns:a16="http://schemas.microsoft.com/office/drawing/2014/main" id="{6B60651F-0043-1CC5-1761-875061D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25" y="4244599"/>
            <a:ext cx="3435313" cy="19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Изображение выглядит как Графика, Шрифт, шаблон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9B014E3-882E-81FE-C30F-02BE6D445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97" y="1109734"/>
            <a:ext cx="2739974" cy="27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B0AA4-B70E-5F49-30E6-70EDB989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B21E0E-E96E-2E4A-610C-08D9F75B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Бот</a:t>
            </a:r>
          </a:p>
          <a:p>
            <a:r>
              <a:rPr lang="ru-RU" dirty="0"/>
              <a:t>База данных</a:t>
            </a:r>
          </a:p>
          <a:p>
            <a:r>
              <a:rPr lang="en-US" dirty="0"/>
              <a:t>”</a:t>
            </a:r>
            <a:r>
              <a:rPr lang="ru-RU" dirty="0"/>
              <a:t>Анонимки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en-US" dirty="0"/>
              <a:t>aka @</a:t>
            </a:r>
            <a:r>
              <a:rPr lang="en-US" dirty="0" err="1"/>
              <a:t>askifybot</a:t>
            </a:r>
            <a:endParaRPr lang="ru-RU" dirty="0"/>
          </a:p>
        </p:txBody>
      </p:sp>
      <p:pic>
        <p:nvPicPr>
          <p:cNvPr id="4" name="Рисунок 3" descr="Изображение выглядит как Графика, Шрифт, графический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3FF573F-F637-B62A-C638-4A6727B9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72" y="957403"/>
            <a:ext cx="4341028" cy="4341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AB317-4973-A532-B2A0-37365B07B21A}"/>
              </a:ext>
            </a:extLst>
          </p:cNvPr>
          <p:cNvSpPr txBox="1"/>
          <p:nvPr/>
        </p:nvSpPr>
        <p:spPr>
          <a:xfrm>
            <a:off x="7770959" y="5202535"/>
            <a:ext cx="282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Код мастер-класса</a:t>
            </a:r>
          </a:p>
        </p:txBody>
      </p:sp>
      <p:pic>
        <p:nvPicPr>
          <p:cNvPr id="12290" name="Picture 2" descr="Создать мем &quot;боб губка, спанч боб задумался, губка боб квадратные&quot; -  Картинки - Meme-arsenal.com">
            <a:extLst>
              <a:ext uri="{FF2B5EF4-FFF2-40B4-BE49-F238E27FC236}">
                <a16:creationId xmlns:a16="http://schemas.microsoft.com/office/drawing/2014/main" id="{3C06AA6E-F971-06BD-EE4E-EC2B4419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9" y="3795653"/>
            <a:ext cx="4015425" cy="30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69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045EC-F05E-91FA-EC17-4C1418A2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делаем?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D1A2AD-F406-03CB-29E0-EBE24B16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Питончик</a:t>
            </a:r>
            <a:r>
              <a:rPr lang="ru-RU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(Python)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Аиограм</a:t>
            </a:r>
            <a:r>
              <a:rPr lang="en-US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aiogram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Скулайт</a:t>
            </a:r>
            <a:r>
              <a:rPr lang="ru-RU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sqlite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Лайв</a:t>
            </a:r>
            <a:r>
              <a:rPr lang="ru-RU" dirty="0"/>
              <a:t>-кодинг </a:t>
            </a:r>
            <a:r>
              <a:rPr lang="en-US" dirty="0"/>
              <a:t>vs C</a:t>
            </a:r>
            <a:r>
              <a:rPr lang="ru-RU" dirty="0" err="1"/>
              <a:t>криншоты</a:t>
            </a:r>
            <a:endParaRPr lang="ru-RU" dirty="0"/>
          </a:p>
        </p:txBody>
      </p:sp>
      <p:pic>
        <p:nvPicPr>
          <p:cNvPr id="5" name="Рисунок 4" descr="Изображение выглядит как шаблон, Графика, Шрифт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2ECC3B6-0EA5-A74B-0743-93AC90F9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51" y="-1"/>
            <a:ext cx="2539949" cy="2539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A65D3-03D8-F27E-F9FC-947969006386}"/>
              </a:ext>
            </a:extLst>
          </p:cNvPr>
          <p:cNvSpPr txBox="1"/>
          <p:nvPr/>
        </p:nvSpPr>
        <p:spPr>
          <a:xfrm>
            <a:off x="9920871" y="235528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0242" name="Picture 2" descr="Создать мем &quot;горилла задумалась, сделал умное лицо, горилла&quot; - Картинки -  Meme-arsenal.com">
            <a:extLst>
              <a:ext uri="{FF2B5EF4-FFF2-40B4-BE49-F238E27FC236}">
                <a16:creationId xmlns:a16="http://schemas.microsoft.com/office/drawing/2014/main" id="{4FEFAD27-5662-E327-0DCC-CD6EC012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8516"/>
            <a:ext cx="4226491" cy="278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2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2335F-5FFF-7D92-FE45-460B1B47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Начнём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95B2D-B663-DC0F-4FB8-FD7E874E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PyCharm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Новый проект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venv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Зависимости</a:t>
            </a:r>
          </a:p>
        </p:txBody>
      </p:sp>
      <p:pic>
        <p:nvPicPr>
          <p:cNvPr id="5" name="Рисунок 4" descr="Изображение выглядит как шаблон, График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8CF32B4-10B7-5D80-34BB-05F97E78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371" y="0"/>
            <a:ext cx="2553629" cy="2553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EA7E1-F9A5-40D7-D625-11D3294B023C}"/>
              </a:ext>
            </a:extLst>
          </p:cNvPr>
          <p:cNvSpPr txBox="1"/>
          <p:nvPr/>
        </p:nvSpPr>
        <p:spPr>
          <a:xfrm>
            <a:off x="9894853" y="2417285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8194" name="Picture 2" descr="ПАРЕНЬ БЫСТРО СТУЧАЩИЙ ПО КЛАВИАТУРЕ — ОТКУДА МЕМ? (Потный спидранер)">
            <a:extLst>
              <a:ext uri="{FF2B5EF4-FFF2-40B4-BE49-F238E27FC236}">
                <a16:creationId xmlns:a16="http://schemas.microsoft.com/office/drawing/2014/main" id="{5CC9A903-CF99-083E-8DA5-E0E6A4BC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112924"/>
            <a:ext cx="4898721" cy="27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8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3AD9F-F059-341D-2953-BBC0575D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Эхо-бот </a:t>
            </a:r>
            <a:r>
              <a:rPr lang="ru-RU" sz="3000" dirty="0">
                <a:solidFill>
                  <a:schemeClr val="bg1">
                    <a:lumMod val="50000"/>
                  </a:schemeClr>
                </a:solidFill>
              </a:rPr>
              <a:t>(это база)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EF819C-507D-5146-D6B9-765632D32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Пишем главному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Создаём бота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Запоминаем токен</a:t>
            </a:r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Создаём файл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Пишем код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Запускаем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Улучшаем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7B072ED-C321-1DE9-A1E5-0E7F99A1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40" y="1551877"/>
            <a:ext cx="3932665" cy="393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4A8F0-0543-CFC2-82FC-6B5530753DF6}"/>
              </a:ext>
            </a:extLst>
          </p:cNvPr>
          <p:cNvSpPr txBox="1"/>
          <p:nvPr/>
        </p:nvSpPr>
        <p:spPr>
          <a:xfrm>
            <a:off x="5183421" y="5253709"/>
            <a:ext cx="323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Главный (</a:t>
            </a:r>
            <a:r>
              <a:rPr lang="en-US" sz="2400" b="1" dirty="0"/>
              <a:t>@</a:t>
            </a:r>
            <a:r>
              <a:rPr lang="en-US" sz="2400" b="1" dirty="0" err="1"/>
              <a:t>BotFather</a:t>
            </a:r>
            <a:r>
              <a:rPr lang="en-US" sz="2400" dirty="0"/>
              <a:t>)</a:t>
            </a:r>
            <a:endParaRPr lang="ru-RU" sz="2400" dirty="0"/>
          </a:p>
        </p:txBody>
      </p:sp>
      <p:pic>
        <p:nvPicPr>
          <p:cNvPr id="8" name="Рисунок 7" descr="Изображение выглядит как шаблон, Графика, графический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473370D-AD70-6BBD-ABD9-17F35831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354" y="0"/>
            <a:ext cx="2517646" cy="2517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A861C8-1CCF-8E4A-71BC-927484254EC7}"/>
              </a:ext>
            </a:extLst>
          </p:cNvPr>
          <p:cNvSpPr txBox="1"/>
          <p:nvPr/>
        </p:nvSpPr>
        <p:spPr>
          <a:xfrm>
            <a:off x="9935147" y="2332980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3314" name="Picture 2" descr="Эхо | Пикабу">
            <a:extLst>
              <a:ext uri="{FF2B5EF4-FFF2-40B4-BE49-F238E27FC236}">
                <a16:creationId xmlns:a16="http://schemas.microsoft.com/office/drawing/2014/main" id="{2BA57934-DFBA-8697-D1D7-D652E2C7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54" y="4369063"/>
            <a:ext cx="2517646" cy="25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3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EB2DD-61BC-9603-DF86-2BCBE5ED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и </a:t>
            </a:r>
            <a:r>
              <a:rPr lang="ru-RU" dirty="0" err="1"/>
              <a:t>диплинки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C68D72-2569-7988-2B9C-98728E8F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/start</a:t>
            </a:r>
          </a:p>
          <a:p>
            <a:r>
              <a:rPr lang="en-US" dirty="0"/>
              <a:t>/help</a:t>
            </a:r>
          </a:p>
          <a:p>
            <a:r>
              <a:rPr lang="en-US" dirty="0"/>
              <a:t>F-</a:t>
            </a:r>
            <a:r>
              <a:rPr lang="ru-RU" dirty="0"/>
              <a:t>фильтр</a:t>
            </a:r>
          </a:p>
          <a:p>
            <a:r>
              <a:rPr lang="ru-RU" dirty="0"/>
              <a:t>Классы-фильтры</a:t>
            </a:r>
          </a:p>
        </p:txBody>
      </p:sp>
      <p:pic>
        <p:nvPicPr>
          <p:cNvPr id="5" name="Рисунок 4" descr="Изображение выглядит как текст, Графика, шабло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9F84D01-A219-8480-3C9C-B34B76B4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0" y="0"/>
            <a:ext cx="2490439" cy="2490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31C33-8309-89DE-A2B4-B1DAED36957F}"/>
              </a:ext>
            </a:extLst>
          </p:cNvPr>
          <p:cNvSpPr txBox="1"/>
          <p:nvPr/>
        </p:nvSpPr>
        <p:spPr>
          <a:xfrm>
            <a:off x="9948749" y="230577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9218" name="Picture 2" descr="Сэр да сэр">
            <a:extLst>
              <a:ext uri="{FF2B5EF4-FFF2-40B4-BE49-F238E27FC236}">
                <a16:creationId xmlns:a16="http://schemas.microsoft.com/office/drawing/2014/main" id="{165404DC-5508-3199-5499-94968707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12" y="4133589"/>
            <a:ext cx="2724411" cy="27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0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BDEE1-34EF-CA00-F609-B6F446DF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Клавиатуры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6D0CA-190F-5CAE-5887-CD865F5D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9147" cy="4351338"/>
          </a:xfrm>
        </p:spPr>
        <p:txBody>
          <a:bodyPr/>
          <a:lstStyle/>
          <a:p>
            <a:r>
              <a:rPr lang="en-US" dirty="0"/>
              <a:t>Reply</a:t>
            </a:r>
            <a:r>
              <a:rPr lang="ru-RU" dirty="0"/>
              <a:t> (ответ)</a:t>
            </a:r>
          </a:p>
          <a:p>
            <a:pPr algn="just"/>
            <a:r>
              <a:rPr lang="en-US" dirty="0"/>
              <a:t>Inline (callback, </a:t>
            </a:r>
            <a:r>
              <a:rPr lang="ru-RU" dirty="0" err="1"/>
              <a:t>колбэк</a:t>
            </a:r>
            <a:r>
              <a:rPr lang="ru-RU" dirty="0"/>
              <a:t>, </a:t>
            </a:r>
            <a:r>
              <a:rPr lang="ru-RU" dirty="0" err="1"/>
              <a:t>калбек</a:t>
            </a:r>
            <a:r>
              <a:rPr lang="en-US" dirty="0"/>
              <a:t>, </a:t>
            </a:r>
            <a:r>
              <a:rPr lang="ru-RU" i="1" dirty="0"/>
              <a:t>обратный вызов</a:t>
            </a:r>
            <a:r>
              <a:rPr lang="ru-RU" dirty="0"/>
              <a:t>)</a:t>
            </a:r>
          </a:p>
          <a:p>
            <a:pPr algn="just"/>
            <a:endParaRPr lang="ru-RU" dirty="0"/>
          </a:p>
        </p:txBody>
      </p:sp>
      <p:pic>
        <p:nvPicPr>
          <p:cNvPr id="5" name="Рисунок 4" descr="Изображение выглядит как шаблон, Графика, Шрифт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EC4FD24-8134-3888-ED44-6D5DA274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10" y="0"/>
            <a:ext cx="2501590" cy="2501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8DC25-057F-823A-38D4-EF653A34AE17}"/>
              </a:ext>
            </a:extLst>
          </p:cNvPr>
          <p:cNvSpPr txBox="1"/>
          <p:nvPr/>
        </p:nvSpPr>
        <p:spPr>
          <a:xfrm>
            <a:off x="9943175" y="23169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2732F-C848-1905-01AE-92B9B91E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0" y="3674328"/>
            <a:ext cx="3183672" cy="318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9775012-7013-B60E-302C-1C2724D6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3" y="3613704"/>
            <a:ext cx="3124304" cy="312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82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ACA9F-E93F-93B8-0C02-097B85AC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813384-9970-50DF-8CBC-535A46760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Excel? </a:t>
            </a:r>
            <a:r>
              <a:rPr lang="ru-RU" dirty="0"/>
              <a:t>Ну почти</a:t>
            </a:r>
          </a:p>
          <a:p>
            <a:r>
              <a:rPr lang="ru-RU" dirty="0"/>
              <a:t>Схема, таблица, колонка (столбец), тип данных</a:t>
            </a:r>
          </a:p>
          <a:p>
            <a:r>
              <a:rPr lang="en-US" dirty="0"/>
              <a:t>SQLite </a:t>
            </a:r>
            <a:r>
              <a:rPr lang="ru-RU" dirty="0"/>
              <a:t>сила, </a:t>
            </a:r>
            <a:r>
              <a:rPr lang="en-US" strike="sngStrike" dirty="0" err="1"/>
              <a:t>postgres</a:t>
            </a:r>
            <a:r>
              <a:rPr lang="en-US" strike="sngStrike" dirty="0"/>
              <a:t> </a:t>
            </a:r>
            <a:r>
              <a:rPr lang="ru-RU" strike="sngStrike" dirty="0"/>
              <a:t>могила</a:t>
            </a:r>
          </a:p>
        </p:txBody>
      </p:sp>
      <p:pic>
        <p:nvPicPr>
          <p:cNvPr id="5" name="Рисунок 4" descr="Изображение выглядит как шаблон, Графика, текст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60BCE3B-ADEE-5DFD-5196-2F3E7BC06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21" y="1993"/>
            <a:ext cx="2495879" cy="2495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765D1-1EBE-1F22-CD4D-3E7851690FA9}"/>
              </a:ext>
            </a:extLst>
          </p:cNvPr>
          <p:cNvSpPr txBox="1"/>
          <p:nvPr/>
        </p:nvSpPr>
        <p:spPr>
          <a:xfrm>
            <a:off x="9946030" y="231320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4338" name="Picture 2" descr="База данных и Мемы: истории из жизни, советы, новости и юмор — Все посты |  Пикабу">
            <a:extLst>
              <a:ext uri="{FF2B5EF4-FFF2-40B4-BE49-F238E27FC236}">
                <a16:creationId xmlns:a16="http://schemas.microsoft.com/office/drawing/2014/main" id="{F820DE43-E597-4B04-A4A4-61527463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65" y="3025438"/>
            <a:ext cx="3942965" cy="38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Игры с Mongo, или как мы избежали проблем благодаря смекалке и  реверс-инжинирингу / Хабр">
            <a:extLst>
              <a:ext uri="{FF2B5EF4-FFF2-40B4-BE49-F238E27FC236}">
                <a16:creationId xmlns:a16="http://schemas.microsoft.com/office/drawing/2014/main" id="{22FCE542-0C5B-9A1F-C2F9-DD9034EC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82860"/>
            <a:ext cx="4920224" cy="30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363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206</Words>
  <Application>Microsoft Macintosh PowerPoint</Application>
  <PresentationFormat>Широкоэкранный</PresentationFormat>
  <Paragraphs>74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Тема Office</vt:lpstr>
      <vt:lpstr>Мастер-класс «Создаём Telegram бота»</vt:lpstr>
      <vt:lpstr>Привет</vt:lpstr>
      <vt:lpstr>Что делаем?</vt:lpstr>
      <vt:lpstr>Как делаем?</vt:lpstr>
      <vt:lpstr>Начнём</vt:lpstr>
      <vt:lpstr>Эхо-бот (это база)</vt:lpstr>
      <vt:lpstr>Команды и диплинки</vt:lpstr>
      <vt:lpstr>Клавиатуры</vt:lpstr>
      <vt:lpstr>База данных</vt:lpstr>
      <vt:lpstr>Презентация PowerPoint</vt:lpstr>
      <vt:lpstr>Презентация PowerPoint</vt:lpstr>
      <vt:lpstr>Презентация PowerPoint</vt:lpstr>
      <vt:lpstr>Узнаём о юзере больше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Секретики</vt:lpstr>
      <vt:lpstr>Вот такие пироги…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Kirill Lesovoi</dc:creator>
  <cp:lastModifiedBy>Kirill Lesovoi</cp:lastModifiedBy>
  <cp:revision>5</cp:revision>
  <dcterms:created xsi:type="dcterms:W3CDTF">2025-06-29T22:51:12Z</dcterms:created>
  <dcterms:modified xsi:type="dcterms:W3CDTF">2025-07-17T21:12:58Z</dcterms:modified>
</cp:coreProperties>
</file>